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00A98-859A-455F-A48B-A02F5C2E296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78D6B1-BD5D-4D92-ADBF-F9CA557A21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7158" y="675263"/>
            <a:ext cx="8501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Районная научно-практическая конференция школьников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В чем популярность и значимость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еоремы Пифагора?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Автор: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Аксюченко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Полина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МКОУ Борисоглебской СОШ, 8 класс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2098323"/>
            <a:ext cx="88204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 сохранившимся данным, Пифагор прожил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около 100 лет.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К последователям Пифагора и его учения относили себя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Платон, Евклид, Кеплер.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887094"/>
            <a:ext cx="860444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История открытия теоремы Пифагора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Все есть число.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Пифагор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Эта теорема связывается с именем Пифагора, но она была известна задолго до него.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Предполагается, что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он первым нашел ее доказательство.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Сохранилось древнее предание, что в честь своего открытия Пифагор принес в жертву богам быка, по другим свидетельствам – даже сто быков.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1491472"/>
            <a:ext cx="87484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Исторический обзор начнем 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древнего Китая.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древнекитайской книге Чжоу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суань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цзин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говорится 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пифагоровом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треугольнике со сторонами 3,4 и 5: «Если прямой угол разложить на составные части, то линия, соединяющая концы его сторон, будет 5, когда основание есть 3, а высота 4».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1520" y="479955"/>
            <a:ext cx="88924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Мориц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Кантор  ( крупнейший немецкий историк математики ) считает, что равенство 3² + 4² = 5² было известно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египтянам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около 2300 г. до н.э.  ( согласно папирусу 6619 Берлинского музея ). По его мнению,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гарпедонапты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или «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натягиватели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веревок», строили прямые углы при помощи прямоугольных треугольников со сторонами 3, 4 и 5.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 descr="http://festival.1september.ru/articles/551077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05064"/>
            <a:ext cx="3592585" cy="28529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95536" y="1418656"/>
            <a:ext cx="874846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Несколько больше известно о теореме Пифагора 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вавилонян.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одном тексте (2000 г. до н.э. ) приводится приближенное вычисление гипотенузы равнобедренного прямоугольного треугольника.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Предполагается, что теорема о квадрате гипотенузы была известна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Индии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уже около 18 века до н.э.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150315"/>
            <a:ext cx="89644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Голландский математик Ван –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Варден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сделал вывод: «Заслугой первых греческих математиков, таких как Фалес, Пифагор и пифагорейцы, является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открытие математики, но ее систематизация и обоснование.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их руках вычислительные рецепты, основанные на смутных представлениях,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превратились в точную науку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9512" y="422067"/>
            <a:ext cx="8964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3. Простейшие способы доказательства теоремы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 – за чертежей, сопровождающих теорему Пифагора, учащиеся называли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ветряной мельницей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», составляли стихи вроде 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Пифагоровы штаны во все стороны равны», рисовали карикатуры.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1" name="Picture 3" descr="http://matemonline.com/wp-content/uploads/2010/09/Pifag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96952"/>
            <a:ext cx="2924943" cy="2924944"/>
          </a:xfrm>
          <a:prstGeom prst="rect">
            <a:avLst/>
          </a:prstGeom>
          <a:noFill/>
        </p:spPr>
      </p:pic>
      <p:pic>
        <p:nvPicPr>
          <p:cNvPr id="37893" name="Picture 5" descr="http://zaitseva-irina.ru/archiv/snap/snap0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96952"/>
            <a:ext cx="4142623" cy="29249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51520" y="231632"/>
            <a:ext cx="88924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современных учебниках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теорема сформулирована так: «В прямоугольном треугольнике квадрат гипотенузы равен сумме квадратов катетов».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Предполагают, что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 времена Пифагора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теорема звучала иначе: «Площадь квадрата, построенного на гипотенузе прямоугольного треугольника, равна сумме площадей квадратов, построенных на его катетах».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Действительно, с² – площадь квадрата, построенного на гипотенузе, а² и в² – площади квадратов, построенных на катетах.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7" name="Picture 3" descr="http://vseogipsokartone.com/images/pifag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629025"/>
            <a:ext cx="2857500" cy="3228975"/>
          </a:xfrm>
          <a:prstGeom prst="rect">
            <a:avLst/>
          </a:prstGeom>
          <a:noFill/>
        </p:spPr>
      </p:pic>
      <p:pic>
        <p:nvPicPr>
          <p:cNvPr id="36869" name="Picture 5" descr="http://zaitseva-irina.ru/archiv/snap/snap0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3221141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79512" y="421334"/>
            <a:ext cx="89644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Вероятно, факт, изложенный в теореме Пифагора, был сначала установлен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равнобедренных прямоугольных треугольников.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Квадрат, построенный на гипотенузе, содержит четыре треугольника. А на каждом катете построен квадрат, содержащий два треугольника. Поэтому площадь квадрата, построенного на гипотенузе, равна сумме площадей квадратов построенных на катетах.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3" name="Picture 3" descr="http://maxborisov.com/wp-content/uploads/2013/06/pythagoras-theor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49688"/>
            <a:ext cx="2808312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84619"/>
            <a:ext cx="89644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Для доказательства общего случая  в Древней Индии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квадрате со стороной а + в изображали четыре прямоугольных треугольника с катетами длин а и в, после чего писали одно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«Смотри!».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Действительно, слева свободна от треугольников фигура, состоящая из двух квадратов со сторонами а и в, ее площадь равна а² + в² , а справа – квадрат со стороной с, его площадь равна с². Значит, а² +в² = с²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В течение  двух тысячелетий применяли более сложное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доказательство Евклида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которое помещено в его знаменитой книге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«Начало».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5" name="Picture 3" descr="http://cisserver.muctr.ru/stumw/images/e/e8/Pythagorean_proof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3944927" cy="27089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2260729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Прежде чем приступить к возведению дворца вселенной,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сколько нужно еще добыть материала из рудников        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опыта!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Гельвеций 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9512" y="1144058"/>
            <a:ext cx="89644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На данный момент в научной литературе зафиксировано 367 доказательств данной теоремы. Теорема Пифагора является единственной теоремой с большим числом доказательств. Это подтверждает фундаментальное значение теоремы для геометрии.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91468"/>
            <a:ext cx="896448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4. Применение теоремы Пифагора. Значение и популярность теоремы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Ее значение состоит в том, что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из нее или с помощью ее можно вывести большинство теорем геометрии.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Например: «Если из точки вне прямой проведены к ней перпендикуляр и наклонные, то: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Наклонные равны, если равны их проекции;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 наклонная больше, которая имеет большую проекцию.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Теорема Пифагора была первым утверждением, связавшим длины сторон треугольников.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Возникла целая наука тригонометрия (от греческого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тригон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- «треугольник»).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Эта наука нашла применение в землемерии.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Раньше с ее помощью научились измерять воображаемые треугольники на небе, вершинами которых были звезды.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Ее применяют для нахождения высоты объекта и определения расстояния до недоступного предмета.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4" y="188641"/>
          <a:ext cx="8280921" cy="4896542"/>
        </p:xfrm>
        <a:graphic>
          <a:graphicData uri="http://schemas.openxmlformats.org/drawingml/2006/table">
            <a:tbl>
              <a:tblPr/>
              <a:tblGrid>
                <a:gridCol w="2760019"/>
                <a:gridCol w="2760019"/>
                <a:gridCol w="2760883"/>
              </a:tblGrid>
              <a:tr h="65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Вопросы анкеты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До знакомства с материалами исследования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После знакомства с материалами исследования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1.Кто такой Пифагор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Доказал теорему Пифагора-12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Известный математик-17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Древнегреческий ученый-9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Затрудняюсь ответить-2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2.Сформулируйте и (или) напишите формулу теоремы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Формулировка-5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Формула-9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Формулировка и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формула-2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Затрудняюсь ответить-3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3.Что вы знаете о теореме Пифагора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Пифагоровы штаны…-19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Легенда о быках-0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Много доказательств-15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Более360 доказательств-0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79512" y="5031178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Анализируя результаты анкетирования до и после знакомства с материалами исследовательской работы можно сделать вывод, что материал изложен понятно и доступно, и поэтому качество ответов учащихся возросло.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51520" y="4461567"/>
            <a:ext cx="889248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Заключение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Данная работа позволяет убедиться в популярности и значимости теоремы Пифагора. Несмотря на то, что она была известна за много веков до Пифагора, важно, что Пифагор довел ее до логического завершения.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Данную работу можно использовать как мини – пособие для изучения темы «Теорема Пифагора» на уроках геометрии в 8 классе.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3" name="Picture 3" descr="http://festival.1september.ru/articles/51410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3016" y="0"/>
            <a:ext cx="6136342" cy="45811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81865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 !</a:t>
            </a:r>
            <a:endParaRPr lang="ru-RU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1388083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 моей работы: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показать значение теоремы Пифагора в развитии науки и техники многих стран и народов мира, преподать содержание и доказательство теоремы в наиболее простой и интересной форме.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969423"/>
            <a:ext cx="860444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В соответствии с этой целью основными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задачами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являются: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Изучить, проанализировать и систематизировать информацию по данной теме, найденную из различных источников.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Найти сведения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 биографии Пифагора;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об истории открытия теоремы;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 простейших способах доказательства теоремы;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 применении теоремы Пифагора.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Сделать выводы о значении теоремы.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701204"/>
            <a:ext cx="94685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1. Биография Пифагора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Будь справедлив и в словах,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и в поступках своих…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Пифагор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Пифагор Самосский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( 570-490 гг. до н. э.) – древнегреческий философ, математик, создатель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школы пифагорейцев.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1" name="Picture 5" descr="http://www.epwr.ru/quotauthor/379/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0"/>
            <a:ext cx="3810000" cy="37890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484784"/>
            <a:ext cx="882047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Родителями Пифагора были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Мнесарх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Партенида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 острова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Рождение ребенка предсказала Пифия в Дельфах, потому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Пифагор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получил свое имя, которое значит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 тот, о ком объявила Пифия»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В частности, Пифия сообщила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Мнесарху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что Пифагор принесет столько пользы и добра людям, сколько не приносил и не принесет в будущем никто другой.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615488"/>
            <a:ext cx="88924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Пифагор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его последователи – пифагорейцы – образовали тайный союз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Пифагорейцы узнавали друг друга по звездчатому пятиугольнику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пентограмме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Пентаграмме присваивалась способность защищать человека от злых духов.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http://static.diary.ru/userdir/2/9/1/8/2918578/737432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429000"/>
            <a:ext cx="3575693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673096"/>
            <a:ext cx="88204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Пифагорейцами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было сделано много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важных открытий в арифметике и геометрии: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теорема о сумме внутренних углов треугольника;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построение правильных многоугольников;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деление чисел на четные и нечетные, простые и составные; введение фигурных, совершенных и  дружественных чисел;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учения об арифметических, геометрических пропорциях и многое другое.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В школе пифагорейцев существовал декрет, по которому авторство всех математических работ приписывались учителю.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39552" y="510035"/>
            <a:ext cx="860444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Система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морально – этических правил, завещанная своим ученикам Пифагором, была собрана в моральный кодекс пифагорейцев – «Золотые стихи».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Вот некоторые из 325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Пифагоровых  заповедей: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Мысль – превыше всего между людьми.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Не гоняйся за счастьем: оно всегда находится в тебе самом.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Не пренебрегай здоровьем своего тела.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Делай лишь то, что в  последствии не омрачит тебя и не заставит раскаиваться.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Научись жить просто и без роскоши.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ни выражают вечные общечеловеческие ценности, которые актуальны и сегодня.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450</TotalTime>
  <Words>1350</Words>
  <Application>Microsoft Office PowerPoint</Application>
  <PresentationFormat>Экран (4:3)</PresentationFormat>
  <Paragraphs>122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Спасибо за внимание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Алла</cp:lastModifiedBy>
  <cp:revision>48</cp:revision>
  <dcterms:created xsi:type="dcterms:W3CDTF">2015-01-15T14:11:58Z</dcterms:created>
  <dcterms:modified xsi:type="dcterms:W3CDTF">2015-01-22T15:23:29Z</dcterms:modified>
</cp:coreProperties>
</file>