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58" autoAdjust="0"/>
  </p:normalViewPr>
  <p:slideViewPr>
    <p:cSldViewPr>
      <p:cViewPr>
        <p:scale>
          <a:sx n="59" d="100"/>
          <a:sy n="59" d="100"/>
        </p:scale>
        <p:origin x="-168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A5E14-7AA7-45CD-A14B-27DF98D95506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06CC4-9DFF-4AE9-B293-B873590C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06CC4-9DFF-4AE9-B293-B873590C7E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48AF-B4BD-4F9B-98CE-3FC41D53CD0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6661-A482-4929-983D-100BB4226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МКОУ «Борисоглебская средняя школа»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416824" cy="432048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Работа с одаренными детьми в условиях реализации ФГОС.</a:t>
            </a:r>
          </a:p>
          <a:p>
            <a:r>
              <a:rPr lang="ru-RU" sz="3600" dirty="0" smtClean="0"/>
              <a:t>Учитель математики: </a:t>
            </a:r>
            <a:r>
              <a:rPr lang="ru-RU" sz="3600" dirty="0" err="1" smtClean="0"/>
              <a:t>Москалец</a:t>
            </a:r>
            <a:r>
              <a:rPr lang="ru-RU" sz="3600" dirty="0" smtClean="0"/>
              <a:t> А.П.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r>
              <a:rPr lang="ru-RU" sz="3600" dirty="0"/>
              <a:t>с</a:t>
            </a:r>
            <a:r>
              <a:rPr lang="ru-RU" sz="3600" dirty="0" smtClean="0"/>
              <a:t>. </a:t>
            </a:r>
            <a:r>
              <a:rPr lang="ru-RU" sz="3600" dirty="0" err="1" smtClean="0"/>
              <a:t>Борисоглебка</a:t>
            </a:r>
            <a:r>
              <a:rPr lang="ru-RU" sz="3600" dirty="0" smtClean="0"/>
              <a:t>, 2019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algn="l"/>
            <a:r>
              <a:rPr lang="ru-RU" sz="3600" dirty="0" smtClean="0"/>
              <a:t>- проектно – исследовательская деятельность</a:t>
            </a:r>
            <a:br>
              <a:rPr lang="ru-RU" sz="3600" dirty="0" smtClean="0"/>
            </a:br>
            <a:r>
              <a:rPr lang="ru-RU" sz="3600" dirty="0" smtClean="0"/>
              <a:t>  мини проекты («Меры Древней Руси», «План моего дома», «Составление сметы проекта ремонта моей комнаты», «Живопись и декартовы координаты на плоскости»).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  </a:t>
            </a:r>
            <a:r>
              <a:rPr lang="ru-RU" b="1" dirty="0" smtClean="0"/>
              <a:t>Внеурочная деятельность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>- диагностика одаренности (исследование внимания, логической и механической памяти, мышления);</a:t>
            </a:r>
            <a:br>
              <a:rPr lang="ru-RU" sz="3600" dirty="0" smtClean="0"/>
            </a:br>
            <a:r>
              <a:rPr lang="ru-RU" sz="3600" dirty="0" smtClean="0"/>
              <a:t>- занятия математического кружка</a:t>
            </a:r>
            <a:br>
              <a:rPr lang="ru-RU" sz="3600" dirty="0" smtClean="0"/>
            </a:br>
            <a:r>
              <a:rPr lang="ru-RU" sz="3600" dirty="0" smtClean="0"/>
              <a:t>«Юные </a:t>
            </a:r>
            <a:r>
              <a:rPr lang="ru-RU" sz="3600" dirty="0" err="1" smtClean="0"/>
              <a:t>архимеды</a:t>
            </a:r>
            <a:r>
              <a:rPr lang="ru-RU" sz="3600" dirty="0" smtClean="0"/>
              <a:t>» (О больших числах , геометрические иллюзии , софизмы , ребусная азбука , проволочные головоломки)</a:t>
            </a:r>
            <a:br>
              <a:rPr lang="ru-RU" sz="3600" dirty="0" smtClean="0"/>
            </a:br>
            <a:r>
              <a:rPr lang="ru-RU" sz="3600" dirty="0" smtClean="0"/>
              <a:t>«Искусство оригами» ( Фигуры зверей и птиц , звездочка , коробочка для печенья , надувной кубик);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-предметная неделя( Заочная олимпиада «Реши , если силен», выставка книг «Читал ли ты эти книги?», выпуск математического журнала , подвижные математические игры);</a:t>
            </a:r>
            <a:br>
              <a:rPr lang="ru-RU" sz="3200" dirty="0" smtClean="0"/>
            </a:br>
            <a:r>
              <a:rPr lang="ru-RU" sz="3200" dirty="0" smtClean="0"/>
              <a:t>- олимпиады(школьная олимпиада);</a:t>
            </a:r>
            <a:br>
              <a:rPr lang="ru-RU" sz="3200" dirty="0" smtClean="0"/>
            </a:br>
            <a:r>
              <a:rPr lang="ru-RU" sz="3200" dirty="0" smtClean="0"/>
              <a:t>- международные конкурсы («Кенгуру», «Кенгуру выпускникам»);</a:t>
            </a:r>
            <a:br>
              <a:rPr lang="ru-RU" sz="3200" dirty="0" smtClean="0"/>
            </a:br>
            <a:r>
              <a:rPr lang="ru-RU" sz="3200" dirty="0" smtClean="0"/>
              <a:t>- научно - практическая конференция(«Село </a:t>
            </a:r>
            <a:r>
              <a:rPr lang="ru-RU" sz="3200" dirty="0" err="1" smtClean="0"/>
              <a:t>Борисоглебка</a:t>
            </a:r>
            <a:r>
              <a:rPr lang="ru-RU" sz="3200" dirty="0" smtClean="0"/>
              <a:t> в числах , процентах , диаграммах» , «В чем популярность и значимость теоремы Пифагора?»).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63408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Занятие математического кружка «Юные</a:t>
            </a:r>
            <a:br>
              <a:rPr lang="ru-RU" sz="3200" dirty="0" smtClean="0"/>
            </a:br>
            <a:r>
              <a:rPr lang="ru-RU" sz="3200" dirty="0" err="1" smtClean="0"/>
              <a:t>архимеды</a:t>
            </a:r>
            <a:r>
              <a:rPr lang="ru-RU" sz="3200" dirty="0" smtClean="0"/>
              <a:t>». Игры с листом Мебиуса.</a:t>
            </a:r>
            <a:endParaRPr lang="ru-RU" sz="3200" dirty="0"/>
          </a:p>
        </p:txBody>
      </p:sp>
      <p:pic>
        <p:nvPicPr>
          <p:cNvPr id="4098" name="Picture 2" descr="C:\Users\Алла\Desktop\картинки\школа\DSCN3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04122"/>
            <a:ext cx="4427529" cy="3321022"/>
          </a:xfrm>
          <a:prstGeom prst="rect">
            <a:avLst/>
          </a:prstGeom>
          <a:noFill/>
        </p:spPr>
      </p:pic>
      <p:pic>
        <p:nvPicPr>
          <p:cNvPr id="4099" name="Picture 3" descr="C:\Users\Алла\Desktop\картинки\школа\DSCN3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3140967"/>
            <a:ext cx="4716017" cy="353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Занятие математического кружка «Юные </a:t>
            </a:r>
            <a:r>
              <a:rPr lang="ru-RU" sz="2800" dirty="0" err="1" smtClean="0"/>
              <a:t>архимеды</a:t>
            </a:r>
            <a:r>
              <a:rPr lang="ru-RU" sz="2800" dirty="0" smtClean="0"/>
              <a:t>». Математическая игротека.</a:t>
            </a:r>
            <a:endParaRPr lang="ru-RU" sz="2800" dirty="0"/>
          </a:p>
        </p:txBody>
      </p:sp>
      <p:pic>
        <p:nvPicPr>
          <p:cNvPr id="5122" name="Picture 2" descr="C:\Users\Алла\Desktop\картинки\школа\DSCN3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499992" cy="3375375"/>
          </a:xfrm>
          <a:prstGeom prst="rect">
            <a:avLst/>
          </a:prstGeom>
          <a:noFill/>
        </p:spPr>
      </p:pic>
      <p:pic>
        <p:nvPicPr>
          <p:cNvPr id="5123" name="Picture 3" descr="C:\Users\Алла\Desktop\картинки\школа\DSCN3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36"/>
            <a:ext cx="4644008" cy="348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Кружок «Праздничная мастерская.</a:t>
            </a:r>
            <a:br>
              <a:rPr lang="ru-RU" sz="2800" dirty="0" smtClean="0"/>
            </a:br>
            <a:r>
              <a:rPr lang="ru-RU" sz="2800" dirty="0" smtClean="0"/>
              <a:t>Проект – «обучение через делание».</a:t>
            </a:r>
            <a:endParaRPr lang="ru-RU" sz="2800" dirty="0"/>
          </a:p>
        </p:txBody>
      </p:sp>
      <p:pic>
        <p:nvPicPr>
          <p:cNvPr id="6146" name="Picture 2" descr="C:\Users\Алла\Desktop\картинки\школа\DSCN3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51478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Гимнастический клуб «Грация».</a:t>
            </a:r>
            <a:br>
              <a:rPr lang="ru-RU" sz="2400" dirty="0" smtClean="0"/>
            </a:br>
            <a:r>
              <a:rPr lang="ru-RU" sz="2400" dirty="0" smtClean="0"/>
              <a:t>Соревнование по гимнастике «Весенний кубок». Группа поддержки: мамы, бабушки, учителя.</a:t>
            </a:r>
            <a:endParaRPr lang="ru-RU" sz="2400" dirty="0"/>
          </a:p>
        </p:txBody>
      </p:sp>
      <p:pic>
        <p:nvPicPr>
          <p:cNvPr id="7170" name="Picture 2" descr="C:\Users\Алла\Desktop\картинки\школа\DSCN3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572000" cy="3429388"/>
          </a:xfrm>
          <a:prstGeom prst="rect">
            <a:avLst/>
          </a:prstGeom>
          <a:noFill/>
        </p:spPr>
      </p:pic>
      <p:pic>
        <p:nvPicPr>
          <p:cNvPr id="7172" name="Picture 4" descr="C:\Users\Алла\Desktop\картинки\школа\DSCN3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8612"/>
            <a:ext cx="4572000" cy="342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Соревнование по гимнастике «Весенний кубок». Награждение.</a:t>
            </a:r>
            <a:endParaRPr lang="ru-RU" sz="2800" dirty="0"/>
          </a:p>
        </p:txBody>
      </p:sp>
      <p:pic>
        <p:nvPicPr>
          <p:cNvPr id="8194" name="Picture 2" descr="C:\Users\Алла\Desktop\картинки\школа\DSCN3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680520" cy="3510787"/>
          </a:xfrm>
          <a:prstGeom prst="rect">
            <a:avLst/>
          </a:prstGeom>
          <a:noFill/>
        </p:spPr>
      </p:pic>
      <p:pic>
        <p:nvPicPr>
          <p:cNvPr id="8195" name="Picture 3" descr="C:\Users\Алла\Desktop\картинки\школа\DSCN3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82625"/>
            <a:ext cx="4499992" cy="337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2687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Дебют юных гимнастов. Концерт к 23 февраля в ДК. </a:t>
            </a:r>
            <a:r>
              <a:rPr lang="ru-RU" sz="2800" dirty="0" err="1" smtClean="0"/>
              <a:t>Флешмоб</a:t>
            </a:r>
            <a:r>
              <a:rPr lang="ru-RU" sz="2800" dirty="0" smtClean="0"/>
              <a:t> РДШ и акробатический этюд.</a:t>
            </a:r>
            <a:endParaRPr lang="ru-RU" sz="2800" dirty="0"/>
          </a:p>
        </p:txBody>
      </p:sp>
      <p:pic>
        <p:nvPicPr>
          <p:cNvPr id="9218" name="Picture 2" descr="C:\Users\Алла\Desktop\картинки\Новая папка (5)\2M0MLgSVm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608512" cy="3456384"/>
          </a:xfrm>
          <a:prstGeom prst="rect">
            <a:avLst/>
          </a:prstGeom>
          <a:noFill/>
        </p:spPr>
      </p:pic>
      <p:pic>
        <p:nvPicPr>
          <p:cNvPr id="9219" name="Picture 3" descr="C:\Users\Алла\Desktop\картинки\Новая папка (5)\j5EY3N7on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429000"/>
            <a:ext cx="457199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Концерт к 8 Марта в ДК.</a:t>
            </a:r>
            <a:endParaRPr lang="ru-RU" sz="2800" dirty="0"/>
          </a:p>
        </p:txBody>
      </p:sp>
      <p:pic>
        <p:nvPicPr>
          <p:cNvPr id="10242" name="Picture 2" descr="C:\Users\Алла\Desktop\картинки\Новая папка (5)\8 марта\IMG-20190308-WA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4572000" cy="3428999"/>
          </a:xfrm>
          <a:prstGeom prst="rect">
            <a:avLst/>
          </a:prstGeom>
          <a:noFill/>
        </p:spPr>
      </p:pic>
      <p:pic>
        <p:nvPicPr>
          <p:cNvPr id="10243" name="Picture 3" descr="C:\Users\Алла\Desktop\картинки\Новая папка (5)\8 марта\IMG-20190308-WA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0753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 anchor="ctr">
            <a:normAutofit/>
          </a:bodyPr>
          <a:lstStyle/>
          <a:p>
            <a:pPr algn="l"/>
            <a:r>
              <a:rPr lang="ru-RU" sz="3600" dirty="0" smtClean="0"/>
              <a:t>  «</a:t>
            </a:r>
            <a:r>
              <a:rPr lang="ru-RU" sz="3600" b="1" dirty="0" smtClean="0"/>
              <a:t>Одаренность человека</a:t>
            </a:r>
            <a:r>
              <a:rPr lang="ru-RU" sz="3600" dirty="0" smtClean="0"/>
              <a:t>-это маленький росточек , едва проклюнувшийся из</a:t>
            </a:r>
            <a:br>
              <a:rPr lang="ru-RU" sz="3600" dirty="0" smtClean="0"/>
            </a:br>
            <a:r>
              <a:rPr lang="ru-RU" sz="3600" dirty="0" smtClean="0"/>
              <a:t>земли и требующий к себе огромного внимания. Необходимо холить и лелеять, ухаживать за ним, сделать все необходимое , чтобы он вырос и дал обильный плод.»</a:t>
            </a:r>
            <a:br>
              <a:rPr lang="ru-RU" sz="3600" dirty="0" smtClean="0"/>
            </a:br>
            <a:r>
              <a:rPr lang="ru-RU" sz="3600" dirty="0" smtClean="0"/>
              <a:t>                    В. А. Сухомлинский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Акробатический этюд.</a:t>
            </a:r>
            <a:endParaRPr lang="ru-RU" sz="2800" dirty="0"/>
          </a:p>
        </p:txBody>
      </p:sp>
      <p:pic>
        <p:nvPicPr>
          <p:cNvPr id="11266" name="Picture 2" descr="C:\Users\Алла\Desktop\картинки\Новая папка (5)\8 марта\IMG-20190308-WA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512501" cy="3384376"/>
          </a:xfrm>
          <a:prstGeom prst="rect">
            <a:avLst/>
          </a:prstGeom>
          <a:noFill/>
        </p:spPr>
      </p:pic>
      <p:pic>
        <p:nvPicPr>
          <p:cNvPr id="11267" name="Picture 3" descr="C:\Users\Алла\Desktop\картинки\Новая папка (5)\8 марта\IMG-20190308-WA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039544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/>
              <a:t>  Две противоположные</a:t>
            </a:r>
            <a:r>
              <a:rPr lang="ru-RU" sz="3100" b="1" dirty="0" smtClean="0"/>
              <a:t> точки зрения на проблему одаренности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b="1" dirty="0" smtClean="0"/>
              <a:t>1</a:t>
            </a:r>
            <a:r>
              <a:rPr lang="ru-RU" sz="3100" dirty="0" smtClean="0"/>
              <a:t>. Одаренным является каждый ребенок и нужно вовремя выявить и развить конкретный вид</a:t>
            </a:r>
            <a:r>
              <a:rPr lang="ru-RU" sz="3100" dirty="0"/>
              <a:t> </a:t>
            </a:r>
            <a:r>
              <a:rPr lang="ru-RU" sz="3100" dirty="0" smtClean="0"/>
              <a:t>одаренности. </a:t>
            </a:r>
            <a:br>
              <a:rPr lang="ru-RU" sz="3100" dirty="0" smtClean="0"/>
            </a:br>
            <a:r>
              <a:rPr lang="ru-RU" sz="3100" b="1" dirty="0" smtClean="0"/>
              <a:t>2</a:t>
            </a:r>
            <a:r>
              <a:rPr lang="ru-RU" sz="3100" dirty="0" smtClean="0"/>
              <a:t>. Редкое явление , присуще небольшому проценту людей. По последним данным , примерно 1/5 часть детей в школьном возрасте.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 </a:t>
            </a:r>
            <a:r>
              <a:rPr lang="ru-RU" sz="3200" b="1" dirty="0" smtClean="0"/>
              <a:t>Одаренными принято считать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>- детей с интеллектом выше среднего;</a:t>
            </a:r>
            <a:br>
              <a:rPr lang="ru-RU" sz="3200" dirty="0" smtClean="0"/>
            </a:br>
            <a:r>
              <a:rPr lang="ru-RU" sz="3200" dirty="0" smtClean="0"/>
              <a:t>-детей, с высоким уровнем творческих способностей;</a:t>
            </a:r>
            <a:br>
              <a:rPr lang="ru-RU" sz="3200" dirty="0" smtClean="0"/>
            </a:br>
            <a:r>
              <a:rPr lang="ru-RU" sz="3200" dirty="0" smtClean="0"/>
              <a:t>- детей, достигших успехов в некоторых областях деятельности ( юные музыканты, художники, математики);</a:t>
            </a:r>
            <a:br>
              <a:rPr lang="ru-RU" sz="3200" dirty="0" smtClean="0"/>
            </a:br>
            <a:r>
              <a:rPr lang="ru-RU" sz="3200" dirty="0" smtClean="0"/>
              <a:t>-детей , хорошо обучающихся в школе (академическая одаренность).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6779096" cy="4824536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/>
              <a:t>Виды одаренности</a:t>
            </a:r>
            <a:r>
              <a:rPr lang="ru-RU" sz="4900" dirty="0" smtClean="0"/>
              <a:t>:</a:t>
            </a:r>
            <a:br>
              <a:rPr lang="ru-RU" sz="4900" dirty="0" smtClean="0"/>
            </a:br>
            <a:r>
              <a:rPr lang="ru-RU" sz="4900" dirty="0" smtClean="0"/>
              <a:t>- интеллектуальная;</a:t>
            </a:r>
            <a:br>
              <a:rPr lang="ru-RU" sz="4900" dirty="0" smtClean="0"/>
            </a:br>
            <a:r>
              <a:rPr lang="ru-RU" sz="4900" dirty="0" smtClean="0"/>
              <a:t>- творческая;</a:t>
            </a:r>
            <a:br>
              <a:rPr lang="ru-RU" sz="4900" dirty="0" smtClean="0"/>
            </a:br>
            <a:r>
              <a:rPr lang="ru-RU" sz="4900" dirty="0" smtClean="0"/>
              <a:t>- художественная;</a:t>
            </a:r>
            <a:br>
              <a:rPr lang="ru-RU" sz="4900" dirty="0" smtClean="0"/>
            </a:br>
            <a:r>
              <a:rPr lang="ru-RU" sz="4900" dirty="0" smtClean="0"/>
              <a:t>- академическая;</a:t>
            </a:r>
            <a:br>
              <a:rPr lang="ru-RU" sz="4900" dirty="0" smtClean="0"/>
            </a:br>
            <a:r>
              <a:rPr lang="ru-RU" sz="4900" dirty="0" smtClean="0"/>
              <a:t>-социальная (лидерская);</a:t>
            </a:r>
            <a:br>
              <a:rPr lang="ru-RU" sz="4900" dirty="0" smtClean="0"/>
            </a:br>
            <a:r>
              <a:rPr lang="ru-RU" sz="4900" dirty="0" smtClean="0"/>
              <a:t>- спортивная.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3762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« </a:t>
            </a:r>
            <a:r>
              <a:rPr lang="ru-RU" b="1" dirty="0" smtClean="0"/>
              <a:t>Одаренные дети</a:t>
            </a:r>
            <a:r>
              <a:rPr lang="ru-RU" dirty="0" smtClean="0"/>
              <a:t>» – особые дети.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b="1" dirty="0" smtClean="0"/>
              <a:t>Задача учителя </a:t>
            </a:r>
            <a:r>
              <a:rPr lang="ru-RU" dirty="0" smtClean="0"/>
              <a:t>– понять их, направить все усилия, чтобы передать им свой опыт и знания.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5464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Заинтересовать – выявить – научить – развить.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Формула, которой пользуются учителя в работе с одаренными детьми.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b="1" dirty="0" smtClean="0"/>
              <a:t>Формы работы с одаренными детьми: урочная и внеурочная деятельность.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  Работа с одаренными детьми основывается на </a:t>
            </a:r>
            <a:r>
              <a:rPr lang="ru-RU" sz="3600" b="1" dirty="0" smtClean="0"/>
              <a:t>дифференцированном подходе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  </a:t>
            </a:r>
            <a:r>
              <a:rPr lang="ru-RU" b="1" dirty="0" smtClean="0"/>
              <a:t>Урочная деятельность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>- проблемно – развивающее обучение;</a:t>
            </a:r>
            <a:br>
              <a:rPr lang="ru-RU" sz="3600" dirty="0" smtClean="0"/>
            </a:br>
            <a:r>
              <a:rPr lang="ru-RU" sz="3600" dirty="0" smtClean="0"/>
              <a:t>- игровые технологии (игры «Тяжеловесы», «Вихрь задач»);</a:t>
            </a:r>
            <a:br>
              <a:rPr lang="ru-RU" sz="3600" dirty="0" smtClean="0"/>
            </a:br>
            <a:r>
              <a:rPr lang="ru-RU" sz="3600" dirty="0" smtClean="0"/>
              <a:t>- </a:t>
            </a:r>
            <a:r>
              <a:rPr lang="ru-RU" sz="3600" dirty="0" err="1" smtClean="0"/>
              <a:t>разноуровневые</a:t>
            </a:r>
            <a:r>
              <a:rPr lang="ru-RU" sz="3600" dirty="0" smtClean="0"/>
              <a:t> тесты;</a:t>
            </a:r>
            <a:br>
              <a:rPr lang="ru-RU" sz="3600" dirty="0" smtClean="0"/>
            </a:br>
            <a:r>
              <a:rPr lang="ru-RU" sz="3600" dirty="0" smtClean="0"/>
              <a:t>- творческие задания ( написать математическую сказку, оживить цифры, создать композицию из геометрических фигур);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194</Words>
  <Application>Microsoft Office PowerPoint</Application>
  <PresentationFormat>Экран (4:3)</PresentationFormat>
  <Paragraphs>28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МКОУ «Борисоглебская средняя школа»</vt:lpstr>
      <vt:lpstr>  «Одаренность человека-это маленький росточек , едва проклюнувшийся из земли и требующий к себе огромного внимания. Необходимо холить и лелеять, ухаживать за ним, сделать все необходимое , чтобы он вырос и дал обильный плод.»                     В. А. Сухомлинский</vt:lpstr>
      <vt:lpstr>  Две противоположные точки зрения на проблему одаренности: 1. Одаренным является каждый ребенок и нужно вовремя выявить и развить конкретный вид одаренности.  2. Редкое явление , присуще небольшому проценту людей. По последним данным , примерно 1/5 часть детей в школьном возрасте. </vt:lpstr>
      <vt:lpstr>   Одаренными принято считать: - детей с интеллектом выше среднего; -детей, с высоким уровнем творческих способностей; - детей, достигших успехов в некоторых областях деятельности ( юные музыканты, художники, математики); -детей , хорошо обучающихся в школе (академическая одаренность).</vt:lpstr>
      <vt:lpstr>Виды одаренности: - интеллектуальная; - творческая; - художественная; - академическая; -социальная (лидерская); - спортивная.  </vt:lpstr>
      <vt:lpstr>« Одаренные дети» – особые дети.   Задача учителя – понять их, направить все усилия, чтобы передать им свой опыт и знания.</vt:lpstr>
      <vt:lpstr>Заинтересовать – выявить – научить – развить.  Формула, которой пользуются учителя в работе с одаренными детьми. </vt:lpstr>
      <vt:lpstr>Формы работы с одаренными детьми: урочная и внеурочная деятельность.</vt:lpstr>
      <vt:lpstr>  Работа с одаренными детьми основывается на дифференцированном подходе.   Урочная деятельность: - проблемно – развивающее обучение; - игровые технологии (игры «Тяжеловесы», «Вихрь задач»); - разноуровневые тесты; - творческие задания ( написать математическую сказку, оживить цифры, создать композицию из геометрических фигур); </vt:lpstr>
      <vt:lpstr>- проектно – исследовательская деятельность   мини проекты («Меры Древней Руси», «План моего дома», «Составление сметы проекта ремонта моей комнаты», «Живопись и декартовы координаты на плоскости»). </vt:lpstr>
      <vt:lpstr>  Внеурочная деятельность: - диагностика одаренности (исследование внимания, логической и механической памяти, мышления); - занятия математического кружка «Юные архимеды» (О больших числах , геометрические иллюзии , софизмы , ребусная азбука , проволочные головоломки) «Искусство оригами» ( Фигуры зверей и птиц , звездочка , коробочка для печенья , надувной кубик); </vt:lpstr>
      <vt:lpstr>-предметная неделя( Заочная олимпиада «Реши , если силен», выставка книг «Читал ли ты эти книги?», выпуск математического журнала , подвижные математические игры); - олимпиады(школьная олимпиада); - международные конкурсы («Кенгуру», «Кенгуру выпускникам»); - научно - практическая конференция(«Село Борисоглебка в числах , процентах , диаграммах» , «В чем популярность и значимость теоремы Пифагора?»).</vt:lpstr>
      <vt:lpstr>Занятие математического кружка «Юные архимеды». Игры с листом Мебиуса.</vt:lpstr>
      <vt:lpstr>Занятие математического кружка «Юные архимеды». Математическая игротека.</vt:lpstr>
      <vt:lpstr>Кружок «Праздничная мастерская. Проект – «обучение через делание».</vt:lpstr>
      <vt:lpstr>Гимнастический клуб «Грация». Соревнование по гимнастике «Весенний кубок». Группа поддержки: мамы, бабушки, учителя.</vt:lpstr>
      <vt:lpstr>Соревнование по гимнастике «Весенний кубок». Награждение.</vt:lpstr>
      <vt:lpstr>Дебют юных гимнастов. Концерт к 23 февраля в ДК. Флешмоб РДШ и акробатический этюд.</vt:lpstr>
      <vt:lpstr>Концерт к 8 Марта в ДК.</vt:lpstr>
      <vt:lpstr>Акробатический этюд.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«Борисоглебская средняя школа»</dc:title>
  <dc:creator>Алла</dc:creator>
  <cp:lastModifiedBy>Алла</cp:lastModifiedBy>
  <cp:revision>37</cp:revision>
  <dcterms:created xsi:type="dcterms:W3CDTF">2019-03-24T10:28:03Z</dcterms:created>
  <dcterms:modified xsi:type="dcterms:W3CDTF">2019-03-25T12:49:08Z</dcterms:modified>
</cp:coreProperties>
</file>